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19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1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23.jpeg" ContentType="image/jpeg"/>
  <Override PartName="/ppt/media/image15.png" ContentType="image/png"/>
  <Override PartName="/ppt/media/image22.jpeg" ContentType="image/jpeg"/>
  <Override PartName="/ppt/media/image21.jpeg" ContentType="image/jpeg"/>
  <Override PartName="/ppt/media/image18.jpeg" ContentType="image/jpeg"/>
  <Override PartName="/ppt/media/image17.jpeg" ContentType="image/jpeg"/>
  <Override PartName="/ppt/media/image2.png" ContentType="image/png"/>
  <Override PartName="/ppt/media/image29.jpeg" ContentType="image/jpeg"/>
  <Override PartName="/ppt/media/image7.png" ContentType="image/png"/>
  <Override PartName="/ppt/media/image27.jpeg" ContentType="image/jpeg"/>
  <Override PartName="/ppt/media/image25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4.png" ContentType="image/png"/>
  <Override PartName="/ppt/media/image28.jpeg" ContentType="image/jpeg"/>
  <Override PartName="/ppt/media/image26.jpeg" ContentType="image/jpeg"/>
  <Override PartName="/ppt/media/image8.jpeg" ContentType="image/jpeg"/>
  <Override PartName="/ppt/media/image24.jpeg" ContentType="image/jpeg"/>
  <Override PartName="/ppt/media/image1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media6.mp4" ContentType="video/mp4"/>
  <Override PartName="/ppt/media/image5.png" ContentType="image/png"/>
  <Override PartName="/ppt/media/image16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80000"/>
            <a:ext cx="9720000" cy="126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6840000"/>
            <a:ext cx="252000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8000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288000">
              <a:spcAft>
                <a:spcPts val="1134"/>
              </a:spcAft>
            </a:pP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576000">
              <a:spcAft>
                <a:spcPts val="850"/>
              </a:spcAft>
            </a:pPr>
            <a:r>
              <a:rPr b="0" lang="en-US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>
              <a:spcAft>
                <a:spcPts val="567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152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440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728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2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fld id="{7D6F5896-0905-4168-95C2-DBE7D2CEAA55}" type="slidenum"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3150000"/>
            <a:ext cx="9720000" cy="126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216000" indent="-216000">
              <a:spcAft>
                <a:spcPts val="1142"/>
              </a:spcAft>
              <a:buClr>
                <a:srgbClr val="333333"/>
              </a:buClr>
              <a:buSzPct val="45000"/>
              <a:buFont typeface="Wingdings" charset="2"/>
              <a:buChar char="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432000" indent="-216000">
              <a:spcAft>
                <a:spcPts val="1131"/>
              </a:spcAft>
            </a:pP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648000" indent="-216000">
              <a:spcAft>
                <a:spcPts val="850"/>
              </a:spcAft>
            </a:pPr>
            <a:r>
              <a:rPr b="0" lang="en-US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 indent="-216000">
              <a:spcAft>
                <a:spcPts val="567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080000" indent="-216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296000" indent="-216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512000" indent="-216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1800" spc="-1" strike="noStrike">
                <a:solidFill>
                  <a:srgbClr val="e74c3c"/>
                </a:solidFill>
                <a:latin typeface="Source Sans Pro Black"/>
              </a:rPr>
              <a:t>&lt;date/time&gt;</a:t>
            </a:r>
            <a:endParaRPr b="1" lang="en-US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n-US" sz="1800" spc="-1" strike="noStrike">
                <a:solidFill>
                  <a:srgbClr val="e74c3c"/>
                </a:solidFill>
                <a:latin typeface="Source Sans Pro Black"/>
              </a:rPr>
              <a:t>&lt;footer&gt;</a:t>
            </a:r>
            <a:endParaRPr b="1" lang="en-US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0540C1A-7A13-4EA2-A8F7-1DC4048A2BDA}" type="slidenum">
              <a:rPr b="1" lang="en-US" sz="1800" spc="-1" strike="noStrike">
                <a:solidFill>
                  <a:srgbClr val="e74c3c"/>
                </a:solidFill>
                <a:latin typeface="Source Sans Pro Black"/>
              </a:rPr>
              <a:t>&lt;number&gt;</a:t>
            </a:fld>
            <a:endParaRPr b="1" lang="en-US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../media/media6.mp4"/><Relationship Id="rId2" Type="http://schemas.microsoft.com/office/2007/relationships/media" Target="../media/media6.mp4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Climate Change Mitigation: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It’s a Data Science project.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It involves some Python Libraries such as Pandas.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This Project has  3 main phase such as 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	</a:t>
            </a: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1.Data modelling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	</a:t>
            </a: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2.Data visualization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	</a:t>
            </a: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3.Prediction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Prerequisites for a data scientist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360000" y="2527200"/>
            <a:ext cx="9180000" cy="358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Other Prerequisites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60000" y="2508480"/>
            <a:ext cx="9180000" cy="362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0" y="104400"/>
            <a:ext cx="9966960" cy="501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So ..what is Climate change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"/>
            </a:pP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Climate is the average weather at a given point and time of </a:t>
            </a: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	</a:t>
            </a: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   year, over a long period (typically 30 years).</a:t>
            </a:r>
            <a:endParaRPr b="1" lang="en-US" sz="22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"/>
            </a:pPr>
            <a:endParaRPr b="1" lang="en-US" sz="22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"/>
            </a:pP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We expect the weather to change a lot from day to day, but we </a:t>
            </a: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	</a:t>
            </a: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    expect the climate to remain relatively constant.</a:t>
            </a:r>
            <a:endParaRPr b="1" lang="en-US" sz="22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"/>
            </a:pPr>
            <a:endParaRPr b="1" lang="en-US" sz="22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"/>
            </a:pP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If the climate doesn’t remain constant, we call it climate </a:t>
            </a: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	</a:t>
            </a: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	</a:t>
            </a: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	</a:t>
            </a: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	</a:t>
            </a:r>
            <a:r>
              <a:rPr b="0" lang="en-US" sz="2200" spc="-1" strike="noStrike">
                <a:solidFill>
                  <a:srgbClr val="1c1c1c"/>
                </a:solidFill>
                <a:latin typeface="Source Sans Pro Semibold"/>
              </a:rPr>
              <a:t>change.</a:t>
            </a:r>
            <a:endParaRPr b="1" lang="en-US" sz="22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So is it true about climate change?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15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329760" y="1645920"/>
            <a:ext cx="918000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What are the causes of climate change?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Increase in green house gas / 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	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	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also known     as        Green house effect 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Deforestation.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Burning fossil fuels in cars, industry and homes.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Increase  in human population.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These are the primary  cause others are just increasing the effects...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What is green house effect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1080" y="1551960"/>
            <a:ext cx="5006160" cy="5214600"/>
          </a:xfrm>
          <a:prstGeom prst="rect">
            <a:avLst/>
          </a:prstGeom>
          <a:ln>
            <a:noFill/>
          </a:ln>
        </p:spPr>
      </p:pic>
      <p:sp>
        <p:nvSpPr>
          <p:cNvPr id="120" name="TextShape 2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in simple terms the (CO</a:t>
            </a:r>
            <a:r>
              <a:rPr b="0" lang="en-US" sz="2600" spc="-1" strike="noStrike" baseline="-25000">
                <a:solidFill>
                  <a:srgbClr val="1c1c1c"/>
                </a:solidFill>
                <a:latin typeface="Source Sans Pro Light"/>
              </a:rPr>
              <a:t>2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) holds the light energy from sun and convert it into heat energy for long period of time until it released.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Deforestation: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91440" y="4663440"/>
            <a:ext cx="7443000" cy="26895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66240" y="1554120"/>
            <a:ext cx="6521400" cy="292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Burning fossil fuels 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19040" y="1554480"/>
            <a:ext cx="7719120" cy="514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Increase in population: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420560" y="1980000"/>
            <a:ext cx="705852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Data Science 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142"/>
              </a:spcAft>
              <a:buClr>
                <a:srgbClr val="333333"/>
              </a:buClr>
              <a:buSzPct val="45000"/>
              <a:buFont typeface="Wingdings" charset="2"/>
              <a:buChar char="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What is data science ?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333333"/>
              </a:buClr>
              <a:buSzPct val="45000"/>
              <a:buFont typeface="Wingdings" charset="2"/>
              <a:buChar char="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Who are data scientists?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333333"/>
              </a:buClr>
              <a:buSzPct val="45000"/>
              <a:buFont typeface="Wingdings" charset="2"/>
              <a:buChar char="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What they do?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333333"/>
              </a:buClr>
              <a:buSzPct val="45000"/>
              <a:buFont typeface="Wingdings" charset="2"/>
              <a:buChar char=""/>
            </a:pP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333333"/>
              </a:buClr>
              <a:buSzPct val="45000"/>
              <a:buFont typeface="Wingdings" charset="2"/>
              <a:buChar char=""/>
            </a:pP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333333"/>
              </a:buClr>
              <a:buSzPct val="45000"/>
              <a:buFont typeface="Wingdings" charset="2"/>
              <a:buChar char=""/>
            </a:pP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333333"/>
              </a:buClr>
              <a:buSzPct val="45000"/>
              <a:buFont typeface="Wingdings" charset="2"/>
              <a:buChar char="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333333"/>
              </a:buClr>
              <a:buSzPct val="45000"/>
              <a:buFont typeface="Wingdings" charset="2"/>
              <a:buChar char="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What’s the  effect of climate change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274320" y="146304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Global warming.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Melting Ice ,Rising sea level.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Increase in pollution.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effects on health of  Organisms both       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	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        (humans,animals)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effects on agriculture.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water scarcity.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etc...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Ice melting and Increase in sea level: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0" y="1463040"/>
            <a:ext cx="5120640" cy="333036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5212080" y="1463040"/>
            <a:ext cx="4572000" cy="342180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0" y="5060520"/>
            <a:ext cx="10080000" cy="243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0" y="1468080"/>
            <a:ext cx="6087960" cy="319536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4797000" y="1468080"/>
            <a:ext cx="5208840" cy="319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Water scarcity: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1434240" y="1980000"/>
            <a:ext cx="703116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Effect on agriculture: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635480" y="1980000"/>
            <a:ext cx="662868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Extreme Drought: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34600" y="1980000"/>
            <a:ext cx="703044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Effect on the health of Organisms: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1371600" y="1554480"/>
            <a:ext cx="707796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So what are Our Project represents..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We model the current data and predict the current events.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→ </a:t>
            </a:r>
            <a:r>
              <a:rPr b="0" lang="en-US" sz="2600" spc="-1" strike="noStrike">
                <a:solidFill>
                  <a:srgbClr val="1c1c1c"/>
                </a:solidFill>
                <a:latin typeface="Source Sans Pro Light"/>
              </a:rPr>
              <a:t>Our So called “Magical Data” transform the current Climate into a beautiful climate that make our world as like 100 years before.</a:t>
            </a:r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What is mitigation haa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→ </a:t>
            </a: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Think  like this …More Mitigation means ..The less you have to adapt to the climate…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It means good climate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→ </a:t>
            </a: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Mitigation and Adaptation are like Inversley proportional..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0" y="91440"/>
            <a:ext cx="3965040" cy="59482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4023360" y="1371600"/>
            <a:ext cx="6185520" cy="412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What is data science?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Tahoma"/>
                <a:ea typeface="Osaka"/>
              </a:rPr>
              <a:t>Data Science </a:t>
            </a:r>
            <a:r>
              <a:rPr b="0" lang="en-US" sz="2600" spc="-1" strike="noStrike">
                <a:solidFill>
                  <a:srgbClr val="000000"/>
                </a:solidFill>
                <a:latin typeface="Tahoma"/>
                <a:ea typeface="Osaka"/>
              </a:rPr>
              <a:t>is the science which uses computer science, statistics and machine learning, visualization and human-computer interactions to </a:t>
            </a:r>
            <a:r>
              <a:rPr b="0" lang="en-US" sz="2600" spc="-1" strike="noStrike">
                <a:solidFill>
                  <a:srgbClr val="0019ae"/>
                </a:solidFill>
                <a:latin typeface="Tahoma"/>
                <a:ea typeface="Osaka"/>
              </a:rPr>
              <a:t>collect, clean, integrate, analyze, visualize, interact </a:t>
            </a:r>
            <a:r>
              <a:rPr b="0" lang="en-US" sz="2600" spc="-1" strike="noStrike">
                <a:solidFill>
                  <a:srgbClr val="000000"/>
                </a:solidFill>
                <a:latin typeface="Tahoma"/>
                <a:ea typeface="Osaka"/>
              </a:rPr>
              <a:t>with </a:t>
            </a:r>
            <a:r>
              <a:rPr b="0" lang="en-US" sz="2600" spc="-1" strike="noStrike">
                <a:solidFill>
                  <a:srgbClr val="ff0000"/>
                </a:solidFill>
                <a:latin typeface="Tahoma"/>
                <a:ea typeface="Osaka"/>
              </a:rPr>
              <a:t>data</a:t>
            </a:r>
            <a:r>
              <a:rPr b="0" lang="en-US" sz="2600" spc="-1" strike="noStrike">
                <a:solidFill>
                  <a:srgbClr val="000000"/>
                </a:solidFill>
                <a:latin typeface="Tahoma"/>
                <a:ea typeface="Osaka"/>
              </a:rPr>
              <a:t> to </a:t>
            </a:r>
            <a:r>
              <a:rPr b="0" lang="en-US" sz="2600" spc="-1" strike="noStrike">
                <a:solidFill>
                  <a:srgbClr val="ff3300"/>
                </a:solidFill>
                <a:latin typeface="Tahoma"/>
                <a:ea typeface="Osaka"/>
              </a:rPr>
              <a:t>create data products</a:t>
            </a:r>
            <a:r>
              <a:rPr b="0" lang="en-US" sz="2600" spc="-1" strike="noStrike">
                <a:solidFill>
                  <a:srgbClr val="000000"/>
                </a:solidFill>
                <a:latin typeface="Tahoma"/>
                <a:ea typeface="Osaka"/>
              </a:rPr>
              <a:t>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0" y="182880"/>
            <a:ext cx="8086320" cy="539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-19800" y="104400"/>
            <a:ext cx="8889480" cy="593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0" y="104400"/>
            <a:ext cx="8889480" cy="593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0" y="182880"/>
            <a:ext cx="8889480" cy="593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What Our magical data do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6840" y="1546560"/>
            <a:ext cx="9868680" cy="445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390120" y="1980000"/>
            <a:ext cx="311976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2514240" y="3242520"/>
            <a:ext cx="5065200" cy="167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6600" spc="-1" strike="noStrike">
                <a:solidFill>
                  <a:srgbClr val="227a8f"/>
                </a:solidFill>
                <a:latin typeface="Lucida Sans Unicode"/>
              </a:rPr>
              <a:t>Thank You</a:t>
            </a:r>
            <a:endParaRPr b="0" lang="en-US" sz="6600" spc="-1" strike="noStrike">
              <a:latin typeface="Source Sans Pro"/>
            </a:endParaRPr>
          </a:p>
          <a:p>
            <a:endParaRPr b="0" lang="en-US" sz="6600" spc="-1" strike="noStrike">
              <a:latin typeface="Source Sans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892160" y="1980000"/>
            <a:ext cx="6115680" cy="4680000"/>
          </a:xfrm>
          <a:prstGeom prst="rect">
            <a:avLst/>
          </a:prstGeom>
          <a:ln>
            <a:noFill/>
          </a:ln>
        </p:spPr>
      </p:pic>
      <p:sp>
        <p:nvSpPr>
          <p:cNvPr id="9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Why we need data science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Who is a data scientist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A data scientist is someone who is better at statistics than any software engineer and better at software engineering than any statistician 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What’s the Goal of data scientist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Tahoma"/>
                <a:ea typeface="Osaka"/>
              </a:rPr>
              <a:t>Turn </a:t>
            </a:r>
            <a:r>
              <a:rPr b="0" lang="en-US" sz="3200" spc="-1" strike="noStrike">
                <a:solidFill>
                  <a:srgbClr val="ff3300"/>
                </a:solidFill>
                <a:latin typeface="Tahoma"/>
                <a:ea typeface="Osaka"/>
              </a:rPr>
              <a:t>data </a:t>
            </a:r>
            <a:r>
              <a:rPr b="0" lang="en-US" sz="3200" spc="-1" strike="noStrike">
                <a:solidFill>
                  <a:srgbClr val="000000"/>
                </a:solidFill>
                <a:latin typeface="Tahoma"/>
                <a:ea typeface="Osaka"/>
              </a:rPr>
              <a:t>into </a:t>
            </a:r>
            <a:r>
              <a:rPr b="0" lang="en-US" sz="3200" spc="-1" strike="noStrike">
                <a:solidFill>
                  <a:srgbClr val="ff3300"/>
                </a:solidFill>
                <a:latin typeface="Tahoma"/>
                <a:ea typeface="Osaka"/>
              </a:rPr>
              <a:t>data products</a:t>
            </a:r>
            <a:r>
              <a:rPr b="0" lang="en-US" sz="3200" spc="-1" strike="noStrike">
                <a:solidFill>
                  <a:srgbClr val="000000"/>
                </a:solidFill>
                <a:latin typeface="Tahoma"/>
                <a:ea typeface="Osaka"/>
              </a:rPr>
              <a:t>.</a:t>
            </a:r>
            <a:endParaRPr b="1" lang="en-US" sz="32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Where they get the data from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274320" y="190368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→ </a:t>
            </a:r>
            <a:r>
              <a:rPr b="0" lang="en-US" sz="3600" spc="-1" strike="noStrike">
                <a:solidFill>
                  <a:srgbClr val="0000ff"/>
                </a:solidFill>
                <a:latin typeface="Tahoma"/>
                <a:ea typeface="Osaka"/>
              </a:rPr>
              <a:t>“</a:t>
            </a:r>
            <a:r>
              <a:rPr b="0" lang="en-US" sz="3600" spc="-1" strike="noStrike">
                <a:solidFill>
                  <a:srgbClr val="0000ff"/>
                </a:solidFill>
                <a:latin typeface="Tahoma"/>
                <a:ea typeface="Osaka"/>
              </a:rPr>
              <a:t>Big Data ”</a:t>
            </a:r>
            <a:endParaRPr b="1" lang="en-US" sz="3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0" lang="en-US" sz="3600" spc="-1" strike="noStrike">
                <a:solidFill>
                  <a:srgbClr val="0000ff"/>
                </a:solidFill>
                <a:latin typeface="Tahoma"/>
                <a:ea typeface="Osaka"/>
              </a:rPr>
              <a:t>→ </a:t>
            </a:r>
            <a:r>
              <a:rPr b="0" lang="en-US" sz="3600" spc="-1" strike="noStrike">
                <a:solidFill>
                  <a:srgbClr val="0000ff"/>
                </a:solidFill>
                <a:latin typeface="Tahoma"/>
                <a:ea typeface="Osaka"/>
              </a:rPr>
              <a:t>It’s  all happening on online.. </a:t>
            </a: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  <a:ea typeface="Osaka"/>
              </a:rPr>
              <a:t>→Every click,every ad,every transaction,every server request..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  <a:ea typeface="Osaka"/>
              </a:rPr>
              <a:t>→  </a:t>
            </a: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  <a:ea typeface="Osaka"/>
              </a:rPr>
              <a:t>IOT devices..(Amzon alexa,Google home)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  <a:ea typeface="Osaka"/>
              </a:rPr>
              <a:t>→  </a:t>
            </a: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  <a:ea typeface="Osaka"/>
              </a:rPr>
              <a:t>Facebook,Instagram,Youtube,Twitter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  <a:ea typeface="Osaka"/>
              </a:rPr>
              <a:t>→ </a:t>
            </a: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  <a:ea typeface="Osaka"/>
              </a:rPr>
              <a:t>amazon,Flipkart ..etc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965880" y="2560320"/>
            <a:ext cx="4886280" cy="2926080"/>
          </a:xfrm>
          <a:prstGeom prst="rect">
            <a:avLst/>
          </a:prstGeom>
          <a:noFill/>
          <a:ln>
            <a:noFill/>
          </a:ln>
          <a:effectLst>
            <a:outerShdw algn="ctr" blurRad="76200" dir="5400000" dist="50760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"/>
                <a:ea typeface="Osaka"/>
              </a:rPr>
              <a:t>E</a:t>
            </a:r>
            <a:endParaRPr b="0" lang="en-US" sz="1800" spc="-1" strike="noStrike">
              <a:latin typeface="Noto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Noto Sans"/>
                <a:ea typeface="Osaka"/>
              </a:rPr>
              <a:t>…</a:t>
            </a:r>
            <a:endParaRPr b="0" lang="en-US" sz="1800" spc="-1" strike="noStrike"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Some of the Applications: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→ </a:t>
            </a: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product recommendations based on your history of search &amp; purchasee on (amazon,flipkart)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→ </a:t>
            </a: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improves the bussiness and banking service based on the reviews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→ </a:t>
            </a: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Some medical application like Disease awareness,Predict the spreading time based on region.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Etc...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What a data scientist  do ?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5440" y="1554480"/>
            <a:ext cx="9783000" cy="45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Application>LibreOffice/6.3.4.2.0$Linux_X86_64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2020-01-03T11:47:03Z</dcterms:created>
  <dc:creator/>
  <dc:description/>
  <dc:language>en-US</dc:language>
  <cp:lastModifiedBy/>
  <dcterms:modified xsi:type="dcterms:W3CDTF">2020-01-04T08:00:37Z</dcterms:modified>
  <cp:revision>6</cp:revision>
  <dc:subject/>
  <dc:title>Alizarin</dc:title>
</cp:coreProperties>
</file>